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A21A-D87B-4BDC-A9D6-346A3B32343B}" type="datetimeFigureOut">
              <a:rPr lang="uk-UA" smtClean="0"/>
              <a:t>28.08.2020</a:t>
            </a:fld>
            <a:endParaRPr lang="uk-UA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9E6B16-4506-4CE4-95BF-611431046800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A21A-D87B-4BDC-A9D6-346A3B32343B}" type="datetimeFigureOut">
              <a:rPr lang="uk-UA" smtClean="0"/>
              <a:t>28.08.2020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B16-4506-4CE4-95BF-611431046800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A21A-D87B-4BDC-A9D6-346A3B32343B}" type="datetimeFigureOut">
              <a:rPr lang="uk-UA" smtClean="0"/>
              <a:t>28.08.2020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B16-4506-4CE4-95BF-611431046800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A21A-D87B-4BDC-A9D6-346A3B32343B}" type="datetimeFigureOut">
              <a:rPr lang="uk-UA" smtClean="0"/>
              <a:t>28.08.2020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9E6B16-4506-4CE4-95BF-611431046800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A21A-D87B-4BDC-A9D6-346A3B32343B}" type="datetimeFigureOut">
              <a:rPr lang="uk-UA" smtClean="0"/>
              <a:t>28.08.2020</a:t>
            </a:fld>
            <a:endParaRPr lang="uk-UA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B16-4506-4CE4-95BF-611431046800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A21A-D87B-4BDC-A9D6-346A3B32343B}" type="datetimeFigureOut">
              <a:rPr lang="uk-UA" smtClean="0"/>
              <a:t>28.08.2020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B16-4506-4CE4-95BF-611431046800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A21A-D87B-4BDC-A9D6-346A3B32343B}" type="datetimeFigureOut">
              <a:rPr lang="uk-UA" smtClean="0"/>
              <a:t>28.08.2020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F9E6B16-4506-4CE4-95BF-611431046800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A21A-D87B-4BDC-A9D6-346A3B32343B}" type="datetimeFigureOut">
              <a:rPr lang="uk-UA" smtClean="0"/>
              <a:t>28.08.2020</a:t>
            </a:fld>
            <a:endParaRPr lang="uk-UA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B16-4506-4CE4-95BF-611431046800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A21A-D87B-4BDC-A9D6-346A3B32343B}" type="datetimeFigureOut">
              <a:rPr lang="uk-UA" smtClean="0"/>
              <a:t>28.08.2020</a:t>
            </a:fld>
            <a:endParaRPr lang="uk-UA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B16-4506-4CE4-95BF-611431046800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A21A-D87B-4BDC-A9D6-346A3B32343B}" type="datetimeFigureOut">
              <a:rPr lang="uk-UA" smtClean="0"/>
              <a:t>28.08.2020</a:t>
            </a:fld>
            <a:endParaRPr lang="uk-UA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B16-4506-4CE4-95BF-611431046800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A21A-D87B-4BDC-A9D6-346A3B32343B}" type="datetimeFigureOut">
              <a:rPr lang="uk-UA" smtClean="0"/>
              <a:t>28.08.2020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B16-4506-4CE4-95BF-611431046800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61A21A-D87B-4BDC-A9D6-346A3B32343B}" type="datetimeFigureOut">
              <a:rPr lang="uk-UA" smtClean="0"/>
              <a:t>28.08.2020</a:t>
            </a:fld>
            <a:endParaRPr lang="uk-UA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9E6B16-4506-4CE4-95BF-611431046800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458200" cy="1222375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6600" dirty="0" smtClean="0"/>
              <a:t>Звіт директора </a:t>
            </a:r>
            <a:r>
              <a:rPr lang="uk-UA" sz="6600" dirty="0" err="1" smtClean="0"/>
              <a:t>Золотопотіцької</a:t>
            </a:r>
            <a:r>
              <a:rPr lang="uk-UA" sz="6600" dirty="0" smtClean="0"/>
              <a:t> </a:t>
            </a:r>
            <a:r>
              <a:rPr lang="uk-UA" sz="6600" dirty="0" err="1" smtClean="0"/>
              <a:t>Зош</a:t>
            </a:r>
            <a:r>
              <a:rPr lang="uk-UA" sz="6600" dirty="0" smtClean="0"/>
              <a:t> І – ІІІ ст. </a:t>
            </a:r>
            <a:r>
              <a:rPr lang="uk-UA" sz="6600" dirty="0" err="1" smtClean="0"/>
              <a:t>Свєташ</a:t>
            </a:r>
            <a:r>
              <a:rPr lang="uk-UA" sz="6600" dirty="0" smtClean="0"/>
              <a:t> в. В.</a:t>
            </a: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275082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uk-UA" b="1" i="1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План звіту директора школи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uk-UA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Вступ.</a:t>
            </a:r>
            <a:endParaRPr lang="uk-UA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uk-UA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Загальна інформація про школу.</a:t>
            </a:r>
            <a:endParaRPr lang="uk-UA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uk-UA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Кадрове забезпечення.</a:t>
            </a:r>
            <a:endParaRPr lang="uk-UA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uk-UA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 Методична робота.</a:t>
            </a:r>
            <a:endParaRPr lang="uk-UA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uk-UA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 Навчальна діяльність учнів.</a:t>
            </a:r>
            <a:endParaRPr lang="uk-UA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uk-UA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6. Зовнішнє незалежне оцінювання.</a:t>
            </a:r>
            <a:endParaRPr lang="uk-UA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uk-UA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7. Виховна та позакласна робота.</a:t>
            </a:r>
            <a:endParaRPr lang="uk-UA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uk-UA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8. Соціальний захист.</a:t>
            </a:r>
            <a:endParaRPr lang="uk-UA" dirty="0"/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uk-UA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9. Збереження і зміцнення здоров’я  учнів та працівників.</a:t>
            </a:r>
            <a:endParaRPr lang="uk-UA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uk-UA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 Фінансово-господарська діяльність.</a:t>
            </a:r>
            <a:endParaRPr lang="uk-UA" dirty="0"/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uk-UA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11. Дотримання техніки безпеки, охорони праці та ЦЗ</a:t>
            </a:r>
            <a:endParaRPr lang="uk-UA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uk-UA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12. Управлінська діяльність.</a:t>
            </a:r>
            <a:endParaRPr lang="uk-UA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uk-UA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13. Висновок.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38041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алка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</TotalTime>
  <Words>95</Words>
  <Application>Microsoft Office PowerPoint</Application>
  <PresentationFormat>Екран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Валка</vt:lpstr>
      <vt:lpstr>Звіт директора Золотопотіцької Зош І – ІІІ ст. Свєташ в. В.</vt:lpstr>
      <vt:lpstr>План звіту директора школи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директора Золотопотіцької Зош І – ІІІ ст. Свєташ в. В.</dc:title>
  <dc:creator>2nd floor</dc:creator>
  <cp:lastModifiedBy>2nd floor</cp:lastModifiedBy>
  <cp:revision>3</cp:revision>
  <dcterms:created xsi:type="dcterms:W3CDTF">2020-08-28T17:10:50Z</dcterms:created>
  <dcterms:modified xsi:type="dcterms:W3CDTF">2020-08-28T17:19:56Z</dcterms:modified>
</cp:coreProperties>
</file>